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7F6815-8A51-5B4C-8350-9487EE502BE8}" v="2" dt="2021-03-18T17:57:04.6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22" d="100"/>
          <a:sy n="122" d="100"/>
        </p:scale>
        <p:origin x="74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ob Buller" userId="e05ea9e8-014c-4cad-bb61-92271be01fac" providerId="ADAL" clId="{864BDD63-A6C3-DA42-A495-85C1D26401AD}"/>
    <pc:docChg chg="undo custSel addSld modSld">
      <pc:chgData name="Jacob Buller" userId="e05ea9e8-014c-4cad-bb61-92271be01fac" providerId="ADAL" clId="{864BDD63-A6C3-DA42-A495-85C1D26401AD}" dt="2021-03-04T17:14:54.778" v="1682" actId="1076"/>
      <pc:docMkLst>
        <pc:docMk/>
      </pc:docMkLst>
      <pc:sldChg chg="modSp mod">
        <pc:chgData name="Jacob Buller" userId="e05ea9e8-014c-4cad-bb61-92271be01fac" providerId="ADAL" clId="{864BDD63-A6C3-DA42-A495-85C1D26401AD}" dt="2021-03-04T16:42:22.626" v="74" actId="20577"/>
        <pc:sldMkLst>
          <pc:docMk/>
          <pc:sldMk cId="3006073853" sldId="256"/>
        </pc:sldMkLst>
        <pc:spChg chg="mod">
          <ac:chgData name="Jacob Buller" userId="e05ea9e8-014c-4cad-bb61-92271be01fac" providerId="ADAL" clId="{864BDD63-A6C3-DA42-A495-85C1D26401AD}" dt="2021-03-04T16:42:02.239" v="10" actId="1076"/>
          <ac:spMkLst>
            <pc:docMk/>
            <pc:sldMk cId="3006073853" sldId="256"/>
            <ac:spMk id="7" creationId="{761DD39E-ECBB-AD45-9FB9-0DFA88D528D4}"/>
          </ac:spMkLst>
        </pc:spChg>
        <pc:spChg chg="mod">
          <ac:chgData name="Jacob Buller" userId="e05ea9e8-014c-4cad-bb61-92271be01fac" providerId="ADAL" clId="{864BDD63-A6C3-DA42-A495-85C1D26401AD}" dt="2021-03-04T16:42:22.626" v="74" actId="20577"/>
          <ac:spMkLst>
            <pc:docMk/>
            <pc:sldMk cId="3006073853" sldId="256"/>
            <ac:spMk id="14" creationId="{A946C675-4AA6-8349-AC10-46F02D8E702C}"/>
          </ac:spMkLst>
        </pc:spChg>
      </pc:sldChg>
      <pc:sldChg chg="addSp delSp modSp mod">
        <pc:chgData name="Jacob Buller" userId="e05ea9e8-014c-4cad-bb61-92271be01fac" providerId="ADAL" clId="{864BDD63-A6C3-DA42-A495-85C1D26401AD}" dt="2021-03-04T17:11:20.423" v="1535" actId="478"/>
        <pc:sldMkLst>
          <pc:docMk/>
          <pc:sldMk cId="4213028279" sldId="257"/>
        </pc:sldMkLst>
        <pc:spChg chg="mod">
          <ac:chgData name="Jacob Buller" userId="e05ea9e8-014c-4cad-bb61-92271be01fac" providerId="ADAL" clId="{864BDD63-A6C3-DA42-A495-85C1D26401AD}" dt="2021-03-04T17:11:12.047" v="1533" actId="20577"/>
          <ac:spMkLst>
            <pc:docMk/>
            <pc:sldMk cId="4213028279" sldId="257"/>
            <ac:spMk id="3" creationId="{AC6F4984-19FB-DE48-946E-11E128281208}"/>
          </ac:spMkLst>
        </pc:spChg>
        <pc:picChg chg="add del mod">
          <ac:chgData name="Jacob Buller" userId="e05ea9e8-014c-4cad-bb61-92271be01fac" providerId="ADAL" clId="{864BDD63-A6C3-DA42-A495-85C1D26401AD}" dt="2021-03-04T17:11:20.423" v="1535" actId="478"/>
          <ac:picMkLst>
            <pc:docMk/>
            <pc:sldMk cId="4213028279" sldId="257"/>
            <ac:picMk id="5" creationId="{11227EEA-6098-7A43-BD10-058AF8F48664}"/>
          </ac:picMkLst>
        </pc:picChg>
      </pc:sldChg>
      <pc:sldChg chg="addSp delSp modSp mod setBg">
        <pc:chgData name="Jacob Buller" userId="e05ea9e8-014c-4cad-bb61-92271be01fac" providerId="ADAL" clId="{864BDD63-A6C3-DA42-A495-85C1D26401AD}" dt="2021-03-04T17:14:54.778" v="1682" actId="1076"/>
        <pc:sldMkLst>
          <pc:docMk/>
          <pc:sldMk cId="871572048" sldId="258"/>
        </pc:sldMkLst>
        <pc:spChg chg="del mod">
          <ac:chgData name="Jacob Buller" userId="e05ea9e8-014c-4cad-bb61-92271be01fac" providerId="ADAL" clId="{864BDD63-A6C3-DA42-A495-85C1D26401AD}" dt="2021-03-04T16:47:22.794" v="512" actId="478"/>
          <ac:spMkLst>
            <pc:docMk/>
            <pc:sldMk cId="871572048" sldId="258"/>
            <ac:spMk id="2" creationId="{45AFF3AB-7A3D-B54D-8D7A-746043FCB70E}"/>
          </ac:spMkLst>
        </pc:spChg>
        <pc:spChg chg="del mod">
          <ac:chgData name="Jacob Buller" userId="e05ea9e8-014c-4cad-bb61-92271be01fac" providerId="ADAL" clId="{864BDD63-A6C3-DA42-A495-85C1D26401AD}" dt="2021-03-04T16:47:25.165" v="513" actId="478"/>
          <ac:spMkLst>
            <pc:docMk/>
            <pc:sldMk cId="871572048" sldId="258"/>
            <ac:spMk id="3" creationId="{AC6F4984-19FB-DE48-946E-11E128281208}"/>
          </ac:spMkLst>
        </pc:spChg>
        <pc:spChg chg="add mod">
          <ac:chgData name="Jacob Buller" userId="e05ea9e8-014c-4cad-bb61-92271be01fac" providerId="ADAL" clId="{864BDD63-A6C3-DA42-A495-85C1D26401AD}" dt="2021-03-04T17:14:38.065" v="1672" actId="1076"/>
          <ac:spMkLst>
            <pc:docMk/>
            <pc:sldMk cId="871572048" sldId="258"/>
            <ac:spMk id="11" creationId="{FB252093-26C8-D343-9668-4F6B7E23B313}"/>
          </ac:spMkLst>
        </pc:spChg>
        <pc:spChg chg="add del">
          <ac:chgData name="Jacob Buller" userId="e05ea9e8-014c-4cad-bb61-92271be01fac" providerId="ADAL" clId="{864BDD63-A6C3-DA42-A495-85C1D26401AD}" dt="2021-03-04T17:13:58.868" v="1660" actId="26606"/>
          <ac:spMkLst>
            <pc:docMk/>
            <pc:sldMk cId="871572048" sldId="258"/>
            <ac:spMk id="12" creationId="{5F9CFCE6-877F-4858-B8BD-2C52CA8AFBC4}"/>
          </ac:spMkLst>
        </pc:spChg>
        <pc:spChg chg="add mod">
          <ac:chgData name="Jacob Buller" userId="e05ea9e8-014c-4cad-bb61-92271be01fac" providerId="ADAL" clId="{864BDD63-A6C3-DA42-A495-85C1D26401AD}" dt="2021-03-04T17:14:54.778" v="1682" actId="1076"/>
          <ac:spMkLst>
            <pc:docMk/>
            <pc:sldMk cId="871572048" sldId="258"/>
            <ac:spMk id="13" creationId="{BBFC0C68-C774-CE40-B082-65F7F9BCAD3A}"/>
          </ac:spMkLst>
        </pc:spChg>
        <pc:spChg chg="add del">
          <ac:chgData name="Jacob Buller" userId="e05ea9e8-014c-4cad-bb61-92271be01fac" providerId="ADAL" clId="{864BDD63-A6C3-DA42-A495-85C1D26401AD}" dt="2021-03-04T17:13:58.868" v="1660" actId="26606"/>
          <ac:spMkLst>
            <pc:docMk/>
            <pc:sldMk cId="871572048" sldId="258"/>
            <ac:spMk id="14" creationId="{8213F8A0-12AE-4514-8372-0DD766EC28EE}"/>
          </ac:spMkLst>
        </pc:spChg>
        <pc:spChg chg="add del">
          <ac:chgData name="Jacob Buller" userId="e05ea9e8-014c-4cad-bb61-92271be01fac" providerId="ADAL" clId="{864BDD63-A6C3-DA42-A495-85C1D26401AD}" dt="2021-03-04T17:13:58.868" v="1660" actId="26606"/>
          <ac:spMkLst>
            <pc:docMk/>
            <pc:sldMk cId="871572048" sldId="258"/>
            <ac:spMk id="16" creationId="{9EFF17D4-9A8C-4CE5-B096-D8CCD4400437}"/>
          </ac:spMkLst>
        </pc:spChg>
        <pc:picChg chg="add mod">
          <ac:chgData name="Jacob Buller" userId="e05ea9e8-014c-4cad-bb61-92271be01fac" providerId="ADAL" clId="{864BDD63-A6C3-DA42-A495-85C1D26401AD}" dt="2021-03-04T17:14:48.496" v="1680" actId="14100"/>
          <ac:picMkLst>
            <pc:docMk/>
            <pc:sldMk cId="871572048" sldId="258"/>
            <ac:picMk id="5" creationId="{D5CBF483-AAEF-F845-BDF3-F086F2471C8E}"/>
          </ac:picMkLst>
        </pc:picChg>
        <pc:picChg chg="add mod">
          <ac:chgData name="Jacob Buller" userId="e05ea9e8-014c-4cad-bb61-92271be01fac" providerId="ADAL" clId="{864BDD63-A6C3-DA42-A495-85C1D26401AD}" dt="2021-03-04T17:14:54.778" v="1682" actId="1076"/>
          <ac:picMkLst>
            <pc:docMk/>
            <pc:sldMk cId="871572048" sldId="258"/>
            <ac:picMk id="7" creationId="{AA591F42-3106-DB42-8B96-D4A923D14053}"/>
          </ac:picMkLst>
        </pc:picChg>
      </pc:sldChg>
      <pc:sldChg chg="delSp modSp add mod">
        <pc:chgData name="Jacob Buller" userId="e05ea9e8-014c-4cad-bb61-92271be01fac" providerId="ADAL" clId="{864BDD63-A6C3-DA42-A495-85C1D26401AD}" dt="2021-03-04T17:11:59.634" v="1643" actId="20577"/>
        <pc:sldMkLst>
          <pc:docMk/>
          <pc:sldMk cId="535079570" sldId="259"/>
        </pc:sldMkLst>
        <pc:spChg chg="mod">
          <ac:chgData name="Jacob Buller" userId="e05ea9e8-014c-4cad-bb61-92271be01fac" providerId="ADAL" clId="{864BDD63-A6C3-DA42-A495-85C1D26401AD}" dt="2021-03-04T17:11:59.634" v="1643" actId="20577"/>
          <ac:spMkLst>
            <pc:docMk/>
            <pc:sldMk cId="535079570" sldId="259"/>
            <ac:spMk id="3" creationId="{AC6F4984-19FB-DE48-946E-11E128281208}"/>
          </ac:spMkLst>
        </pc:spChg>
        <pc:picChg chg="del">
          <ac:chgData name="Jacob Buller" userId="e05ea9e8-014c-4cad-bb61-92271be01fac" providerId="ADAL" clId="{864BDD63-A6C3-DA42-A495-85C1D26401AD}" dt="2021-03-04T16:48:10.152" v="544" actId="478"/>
          <ac:picMkLst>
            <pc:docMk/>
            <pc:sldMk cId="535079570" sldId="259"/>
            <ac:picMk id="5" creationId="{11227EEA-6098-7A43-BD10-058AF8F48664}"/>
          </ac:picMkLst>
        </pc:picChg>
      </pc:sldChg>
    </pc:docChg>
  </pc:docChgLst>
  <pc:docChgLst>
    <pc:chgData name="Jacob Buller" userId="e05ea9e8-014c-4cad-bb61-92271be01fac" providerId="ADAL" clId="{547F6815-8A51-5B4C-8350-9487EE502BE8}"/>
    <pc:docChg chg="custSel delSld modSld">
      <pc:chgData name="Jacob Buller" userId="e05ea9e8-014c-4cad-bb61-92271be01fac" providerId="ADAL" clId="{547F6815-8A51-5B4C-8350-9487EE502BE8}" dt="2021-03-18T17:58:07.365" v="599" actId="20577"/>
      <pc:docMkLst>
        <pc:docMk/>
      </pc:docMkLst>
      <pc:sldChg chg="modSp mod">
        <pc:chgData name="Jacob Buller" userId="e05ea9e8-014c-4cad-bb61-92271be01fac" providerId="ADAL" clId="{547F6815-8A51-5B4C-8350-9487EE502BE8}" dt="2021-03-18T17:58:07.365" v="599" actId="20577"/>
        <pc:sldMkLst>
          <pc:docMk/>
          <pc:sldMk cId="3006073853" sldId="256"/>
        </pc:sldMkLst>
        <pc:spChg chg="mod">
          <ac:chgData name="Jacob Buller" userId="e05ea9e8-014c-4cad-bb61-92271be01fac" providerId="ADAL" clId="{547F6815-8A51-5B4C-8350-9487EE502BE8}" dt="2021-03-18T17:57:26.306" v="500" actId="20577"/>
          <ac:spMkLst>
            <pc:docMk/>
            <pc:sldMk cId="3006073853" sldId="256"/>
            <ac:spMk id="7" creationId="{761DD39E-ECBB-AD45-9FB9-0DFA88D528D4}"/>
          </ac:spMkLst>
        </pc:spChg>
        <pc:spChg chg="mod">
          <ac:chgData name="Jacob Buller" userId="e05ea9e8-014c-4cad-bb61-92271be01fac" providerId="ADAL" clId="{547F6815-8A51-5B4C-8350-9487EE502BE8}" dt="2021-03-18T17:58:07.365" v="599" actId="20577"/>
          <ac:spMkLst>
            <pc:docMk/>
            <pc:sldMk cId="3006073853" sldId="256"/>
            <ac:spMk id="14" creationId="{A946C675-4AA6-8349-AC10-46F02D8E702C}"/>
          </ac:spMkLst>
        </pc:spChg>
      </pc:sldChg>
      <pc:sldChg chg="modSp mod">
        <pc:chgData name="Jacob Buller" userId="e05ea9e8-014c-4cad-bb61-92271be01fac" providerId="ADAL" clId="{547F6815-8A51-5B4C-8350-9487EE502BE8}" dt="2021-03-18T17:57:04.615" v="494" actId="20577"/>
        <pc:sldMkLst>
          <pc:docMk/>
          <pc:sldMk cId="4213028279" sldId="257"/>
        </pc:sldMkLst>
        <pc:spChg chg="mod">
          <ac:chgData name="Jacob Buller" userId="e05ea9e8-014c-4cad-bb61-92271be01fac" providerId="ADAL" clId="{547F6815-8A51-5B4C-8350-9487EE502BE8}" dt="2021-03-18T17:57:04.615" v="494" actId="20577"/>
          <ac:spMkLst>
            <pc:docMk/>
            <pc:sldMk cId="4213028279" sldId="257"/>
            <ac:spMk id="3" creationId="{AC6F4984-19FB-DE48-946E-11E128281208}"/>
          </ac:spMkLst>
        </pc:spChg>
      </pc:sldChg>
      <pc:sldChg chg="del">
        <pc:chgData name="Jacob Buller" userId="e05ea9e8-014c-4cad-bb61-92271be01fac" providerId="ADAL" clId="{547F6815-8A51-5B4C-8350-9487EE502BE8}" dt="2021-03-18T17:55:42.370" v="285" actId="2696"/>
        <pc:sldMkLst>
          <pc:docMk/>
          <pc:sldMk cId="535079570" sldId="259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DBFB-A2C5-CC4F-AEFA-5DE813A28C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5C84-639F-554C-8FA2-BF611377D1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D9333-C7BC-1248-8EFE-0926EE2DF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94CA5-0EA9-F043-B271-8DF66FB6C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D3305-3941-1E40-9C00-DA202743C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892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85CFB-BCD0-7C4E-8FE6-1827EF3D5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F1A4B5-EC51-3F4D-AFF3-0B3E8C67DD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8AD18A-AB56-7945-8DB4-0F35ABEF1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AAE6F-E95F-3848-9CAD-C35659250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1AB98-7F4E-3845-A59A-6BD06B347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50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E8F2D9-6C9E-0D4F-B0E4-289A7240A9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D2B271-006A-9C48-AC51-CC3D8A67F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B3A91-A6B2-2B42-9842-0529E57D8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15273-782A-904C-B05D-48AEF20D3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B1182-3457-144A-84CE-892C20E37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092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0240F-EF83-584E-B1BC-DA070129A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1C8B4-CFD2-BC44-A86D-F5C8B6712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327B6-4AD3-FF43-B94C-4E97F3755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BB564-F009-FC43-8AA4-B28971762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A2314-69AB-DF4A-B9E9-412819392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844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CC9A3-4A4A-5944-B6C8-0C6140518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21619A-837C-9C42-9F5C-728C964F8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CCAAE-B83C-CC4D-B0E1-7194D1A1C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F37E2-57F8-7641-A7CB-B8745CDCD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5A6BF-0B2A-1F43-881E-43A5AC541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15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4D5F8-D70D-3740-B2B4-3CF264F32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D1280-9C75-0249-AF66-031EE927E9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572AF-AC7F-D449-847B-AF4A804BD3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05E51-F23D-9048-B364-0BE6E529D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955271-8E8C-2E45-9315-337A198E5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41D07-E212-6845-A459-E7BA38DAE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35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CDF02-C241-1249-8888-A6CD46098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35334-8C48-4F46-A5B9-8262507AD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9DDD58-8909-FF4B-B44B-C8FA7A534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67B397-E24B-C742-84E8-94A4CC34D2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A49DA2-8A5C-154A-AE5F-CA9495A991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5CDD8C-30D6-1E4D-B5D4-45B484456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DDD1A9-48BE-734F-8780-DAFD35B92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10DA89-8E90-154A-823A-021B5359A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787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26604-73F8-5F4D-87FA-BAFE75761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F4306E-4BBE-3843-862C-BB45A123F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90C160-6FA0-7042-B64A-D89E75F8C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AEA03-B0FA-5541-9BCE-5989EE1F6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99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34A65E-7321-0B4D-83D7-E45784D33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0ECB52-3C2A-B641-BBC8-C3C374AC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6BB48-ABB8-C14B-B1E4-DA404A2CC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3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43DDC-4B8B-C340-BB0D-42728F9A1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352CB-5CE6-A042-B83B-37FC220D2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6B8F0-68ED-AC49-8903-9CF941C32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0083D-26EC-F541-8700-725B87F73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B0BED1-1D31-7245-9450-78375F94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33617-D7FA-3D4C-93D8-D1C401911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14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D6569-F26F-FD47-B624-788EDAEF1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99FE0E-19A8-124F-B041-8C5A430263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19879-94A2-8C4D-8BAE-DC80909F83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C52C2-8804-EE41-8AC1-9B2F48F92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6F159-2A7D-8E46-9A96-9CAD7B88A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F3D675-9DDB-F742-83BD-705E6A0F0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671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3A2823-2664-0F4F-93A0-48331B524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300E2-F39B-0942-B85D-944F4B47C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B0B772-781D-E445-8A88-ACA6560FC5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684124-DF3F-5A4B-9AA3-000D3F78934F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459C6-903B-DC49-8AE5-76F1825233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42AC1-61E4-1E4F-AEC4-DE41FCD98E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4421C-67E0-5D45-9E8D-DF52CAC248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596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cbbuller/building-with-jasey/tree/Lesson-4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water, skiing, snow, beach&#10;&#10;Description automatically generated">
            <a:extLst>
              <a:ext uri="{FF2B5EF4-FFF2-40B4-BE49-F238E27FC236}">
                <a16:creationId xmlns:a16="http://schemas.microsoft.com/office/drawing/2014/main" id="{A84F8A70-EC08-3D48-9F25-B4679A9AB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C9E1131-F7E1-7A4F-BFAB-49903E879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3" y="0"/>
            <a:ext cx="12159574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57A711-DA9B-8640-80FF-30AD116CAA4A}"/>
              </a:ext>
            </a:extLst>
          </p:cNvPr>
          <p:cNvSpPr txBox="1"/>
          <p:nvPr/>
        </p:nvSpPr>
        <p:spPr>
          <a:xfrm>
            <a:off x="3118021" y="1500535"/>
            <a:ext cx="595595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mic Sans MS" panose="030F0902030302020204" pitchFamily="66" charset="0"/>
              </a:rPr>
              <a:t>Lesson</a:t>
            </a:r>
          </a:p>
          <a:p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1DD39E-ECBB-AD45-9FB9-0DFA88D528D4}"/>
              </a:ext>
            </a:extLst>
          </p:cNvPr>
          <p:cNvSpPr txBox="1"/>
          <p:nvPr/>
        </p:nvSpPr>
        <p:spPr>
          <a:xfrm>
            <a:off x="3026374" y="2227049"/>
            <a:ext cx="60476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400" b="1" dirty="0">
                <a:latin typeface="Papyrus" panose="020B0602040200020303" pitchFamily="34" charset="77"/>
              </a:rPr>
              <a:t>FOUR</a:t>
            </a:r>
          </a:p>
          <a:p>
            <a:pPr algn="ctr"/>
            <a:endParaRPr lang="en-US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F51AEF-BE74-E147-978D-1611C85485FA}"/>
              </a:ext>
            </a:extLst>
          </p:cNvPr>
          <p:cNvSpPr txBox="1"/>
          <p:nvPr/>
        </p:nvSpPr>
        <p:spPr>
          <a:xfrm>
            <a:off x="2203399" y="4834836"/>
            <a:ext cx="59559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mic Sans MS" panose="030F0902030302020204" pitchFamily="66" charset="0"/>
              </a:rPr>
              <a:t>Jacob L. Buller</a:t>
            </a:r>
          </a:p>
          <a:p>
            <a:r>
              <a:rPr lang="en-US" sz="1400" b="1" dirty="0">
                <a:latin typeface="Comic Sans MS" panose="030F0902030302020204" pitchFamily="66" charset="0"/>
              </a:rPr>
              <a:t>(Not a developer)</a:t>
            </a:r>
          </a:p>
          <a:p>
            <a:endParaRPr lang="en-US" sz="1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52E50A-C85F-8847-A8CC-0A71121F7380}"/>
              </a:ext>
            </a:extLst>
          </p:cNvPr>
          <p:cNvSpPr txBox="1"/>
          <p:nvPr/>
        </p:nvSpPr>
        <p:spPr>
          <a:xfrm>
            <a:off x="2935134" y="5578845"/>
            <a:ext cx="59559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latin typeface="Comic Sans MS" panose="030F0902030302020204" pitchFamily="66" charset="0"/>
              </a:rPr>
              <a:t>Kasey A. </a:t>
            </a:r>
            <a:r>
              <a:rPr lang="en-US" sz="1400" b="1" dirty="0" err="1">
                <a:latin typeface="Comic Sans MS" panose="030F0902030302020204" pitchFamily="66" charset="0"/>
              </a:rPr>
              <a:t>Stolba</a:t>
            </a:r>
            <a:endParaRPr lang="en-US" sz="1400" b="1" dirty="0">
              <a:latin typeface="Comic Sans MS" panose="030F0902030302020204" pitchFamily="66" charset="0"/>
            </a:endParaRPr>
          </a:p>
          <a:p>
            <a:pPr algn="r"/>
            <a:r>
              <a:rPr lang="en-US" sz="1400" b="1" dirty="0">
                <a:latin typeface="Comic Sans MS" panose="030F0902030302020204" pitchFamily="66" charset="0"/>
              </a:rPr>
              <a:t>(An actual developer)</a:t>
            </a:r>
          </a:p>
          <a:p>
            <a:pPr algn="r"/>
            <a:endParaRPr lang="en-US" sz="1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46C675-4AA6-8349-AC10-46F02D8E702C}"/>
              </a:ext>
            </a:extLst>
          </p:cNvPr>
          <p:cNvSpPr txBox="1"/>
          <p:nvPr/>
        </p:nvSpPr>
        <p:spPr>
          <a:xfrm>
            <a:off x="3118021" y="3613815"/>
            <a:ext cx="595595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omic Sans MS" panose="030F0902030302020204" pitchFamily="66" charset="0"/>
              </a:rPr>
              <a:t>Working with our nav and </a:t>
            </a:r>
          </a:p>
          <a:p>
            <a:pPr algn="ctr"/>
            <a:r>
              <a:rPr lang="en-US" sz="2400" b="1" dirty="0">
                <a:latin typeface="Comic Sans MS" panose="030F0902030302020204" pitchFamily="66" charset="0"/>
              </a:rPr>
              <a:t>injecting stuff from </a:t>
            </a:r>
            <a:r>
              <a:rPr lang="en-US" sz="2400" b="1" dirty="0" err="1">
                <a:latin typeface="Comic Sans MS" panose="030F0902030302020204" pitchFamily="66" charset="0"/>
              </a:rPr>
              <a:t>Codepen</a:t>
            </a:r>
            <a:r>
              <a:rPr lang="en-US" sz="2400" b="1" dirty="0">
                <a:latin typeface="Comic Sans MS" panose="030F0902030302020204" pitchFamily="66" charset="0"/>
              </a:rPr>
              <a:t>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06073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FF3AB-7A3D-B54D-8D7A-746043FCB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apyrus" panose="020B0602040200020303" pitchFamily="34" charset="77"/>
              </a:rPr>
              <a:t>What we’re doing…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F4984-19FB-DE48-946E-11E128281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7756"/>
            <a:ext cx="10800522" cy="520134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omic Sans MS" panose="030F0902030302020204" pitchFamily="66" charset="0"/>
              </a:rPr>
              <a:t>More work with Bootstrap, </a:t>
            </a:r>
            <a:r>
              <a:rPr lang="en-US" sz="2400" dirty="0" err="1">
                <a:latin typeface="Comic Sans MS" panose="030F0902030302020204" pitchFamily="66" charset="0"/>
              </a:rPr>
              <a:t>Codepen</a:t>
            </a:r>
            <a:r>
              <a:rPr lang="en-US" sz="2400" dirty="0">
                <a:latin typeface="Comic Sans MS" panose="030F0902030302020204" pitchFamily="66" charset="0"/>
              </a:rPr>
              <a:t>, and some styling as well. We’ll also cover icons briefly. </a:t>
            </a:r>
          </a:p>
          <a:p>
            <a:r>
              <a:rPr lang="en-US" sz="2400" dirty="0">
                <a:latin typeface="Comic Sans MS" panose="030F0902030302020204" pitchFamily="66" charset="0"/>
              </a:rPr>
              <a:t>We’re going to:</a:t>
            </a:r>
          </a:p>
          <a:p>
            <a:pPr lvl="1"/>
            <a:r>
              <a:rPr lang="en-US" sz="1600" dirty="0">
                <a:latin typeface="Comic Sans MS" panose="030F0902030302020204" pitchFamily="66" charset="0"/>
              </a:rPr>
              <a:t>Update the navigation</a:t>
            </a:r>
          </a:p>
          <a:p>
            <a:pPr lvl="1"/>
            <a:r>
              <a:rPr lang="en-US" sz="1600" dirty="0">
                <a:latin typeface="Comic Sans MS" panose="030F0902030302020204" pitchFamily="66" charset="0"/>
              </a:rPr>
              <a:t>Update the gallery and add some cool effects</a:t>
            </a:r>
          </a:p>
          <a:p>
            <a:pPr lvl="1"/>
            <a:r>
              <a:rPr lang="en-US" sz="1600" dirty="0">
                <a:latin typeface="Comic Sans MS" panose="030F0902030302020204" pitchFamily="66" charset="0"/>
              </a:rPr>
              <a:t>Update the footer </a:t>
            </a:r>
          </a:p>
          <a:p>
            <a:pPr lvl="1"/>
            <a:r>
              <a:rPr lang="en-US" sz="1600" dirty="0">
                <a:latin typeface="Comic Sans MS" panose="030F0902030302020204" pitchFamily="66" charset="0"/>
              </a:rPr>
              <a:t>Make some style adjustments</a:t>
            </a:r>
          </a:p>
          <a:p>
            <a:pPr marL="0" indent="0">
              <a:buNone/>
            </a:pPr>
            <a:endParaRPr lang="en-US" sz="2400" dirty="0">
              <a:latin typeface="Comic Sans MS" panose="030F0902030302020204" pitchFamily="66" charset="0"/>
            </a:endParaRPr>
          </a:p>
          <a:p>
            <a:r>
              <a:rPr lang="en-US" sz="2400" dirty="0">
                <a:latin typeface="Comic Sans MS" panose="030F0902030302020204" pitchFamily="66" charset="0"/>
              </a:rPr>
              <a:t>For this lesson we’re going to build off what we did in the last lesson! So you can either open the file you worked on before, or download it from </a:t>
            </a:r>
            <a:r>
              <a:rPr lang="en-US" sz="2400" dirty="0" err="1">
                <a:latin typeface="Comic Sans MS" panose="030F0902030302020204" pitchFamily="66" charset="0"/>
              </a:rPr>
              <a:t>github</a:t>
            </a:r>
            <a:r>
              <a:rPr lang="en-US" sz="2400" dirty="0">
                <a:latin typeface="Comic Sans MS" panose="030F0902030302020204" pitchFamily="66" charset="0"/>
              </a:rPr>
              <a:t> - </a:t>
            </a:r>
            <a:r>
              <a:rPr lang="en-US" sz="2400" dirty="0">
                <a:latin typeface="Comic Sans MS" panose="030F0902030302020204" pitchFamily="66" charset="0"/>
                <a:hlinkClick r:id="rId2"/>
              </a:rPr>
              <a:t>https://github.com/jcbbuller/building-with-jasey/tree/Lesson-4</a:t>
            </a:r>
            <a:endParaRPr lang="en-US" sz="2400" dirty="0">
              <a:latin typeface="Comic Sans MS" panose="030F0902030302020204" pitchFamily="66" charset="0"/>
            </a:endParaRPr>
          </a:p>
          <a:p>
            <a:endParaRPr lang="en-US" sz="20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13028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5CBF483-AAEF-F845-BDF3-F086F2471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281" y="680799"/>
            <a:ext cx="4464908" cy="5752336"/>
          </a:xfrm>
          <a:prstGeom prst="rect">
            <a:avLst/>
          </a:prstGeom>
        </p:spPr>
      </p:pic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AA591F42-3106-DB42-8B96-D4A923D14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1102" y="680798"/>
            <a:ext cx="4529617" cy="5752336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B252093-26C8-D343-9668-4F6B7E23B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4871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2000" dirty="0">
                <a:latin typeface="Papyrus" panose="020B0602040200020303" pitchFamily="34" charset="77"/>
              </a:rPr>
              <a:t>Before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BFC0C68-C774-CE40-B082-65F7F9BCAD3A}"/>
              </a:ext>
            </a:extLst>
          </p:cNvPr>
          <p:cNvSpPr txBox="1">
            <a:spLocks/>
          </p:cNvSpPr>
          <p:nvPr/>
        </p:nvSpPr>
        <p:spPr>
          <a:xfrm>
            <a:off x="6261949" y="26487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Papyrus" panose="020B0602040200020303" pitchFamily="34" charset="77"/>
              </a:rPr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871572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5246</TotalTime>
  <Words>124</Words>
  <Application>Microsoft Macintosh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Comic Sans MS</vt:lpstr>
      <vt:lpstr>Papyrus</vt:lpstr>
      <vt:lpstr>Office Theme</vt:lpstr>
      <vt:lpstr>PowerPoint Presentation</vt:lpstr>
      <vt:lpstr>What we’re doing…</vt:lpstr>
      <vt:lpstr>Before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Buller, Jacob L.</dc:creator>
  <cp:lastModifiedBy>Microsoft Office User</cp:lastModifiedBy>
  <cp:revision>11</cp:revision>
  <dcterms:created xsi:type="dcterms:W3CDTF">2021-01-05T02:11:47Z</dcterms:created>
  <dcterms:modified xsi:type="dcterms:W3CDTF">2021-03-18T17:58:09Z</dcterms:modified>
</cp:coreProperties>
</file>

<file path=docProps/thumbnail.jpeg>
</file>